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257" r:id="rId4"/>
    <p:sldId id="258" r:id="rId5"/>
    <p:sldId id="259" r:id="rId6"/>
    <p:sldId id="260" r:id="rId7"/>
    <p:sldId id="309" r:id="rId8"/>
    <p:sldId id="310" r:id="rId9"/>
    <p:sldId id="311" r:id="rId10"/>
    <p:sldId id="31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3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2188C-16A5-454F-B3B4-91FE3CC8D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538DBB-3923-4E1A-A833-FB5A98B0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0A1CAB-73D7-40EB-A2BE-16423502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A96B1-A783-4B80-8C19-77E3EFE6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EA0A5-FB3E-4A39-BF09-CE8E3AFF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2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197A0-D0E7-4E11-9654-84B77D98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7C918A-1BA8-4495-97B5-C752E77F3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1AC94D-CAD7-404B-AC3F-C396B9B8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3BE6F3-450F-4192-B6D4-F9BF01B0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CBFC3-33F5-49BD-B73A-209AC258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3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03E66D-1800-4E08-B3CB-D2D60E343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D6A4D0-2960-4351-B045-CF5DAB3FB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8FE50A-97E9-42A8-AF5D-8AFAD8CD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94FC5B-784E-42EE-9776-A93F9760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4D588-46E9-46FC-A531-3CAF4525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9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EADD1-AD02-42AD-A41E-40B5736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8CAE9-84F8-4941-A378-F1D1CECA5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155EF1-CFA5-4831-BFD9-7740B03A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3EB3-9531-40B8-AF7B-04AF1D26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8F9B7-5AE2-49F3-A041-D0C05BEB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13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9C419-B706-4B03-B4B1-F91BB93F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25CB3F-AB59-40AE-93BA-1D4FF6274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AE04A5-12F5-4DF8-A219-BD5EC556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C58AC-81DC-49A1-8494-37B44656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177AD4-E3B5-473D-996D-09E6151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5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13D5B-E159-4AB2-B82E-E91AE292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360EFF-971C-4E91-B412-DBF14858E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094848-5B7F-4F3F-9820-C6DA674E4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981601-4F0D-47E3-8CEC-E9E58D90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C6A3AC-2876-435F-9A1A-64119B3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B4C1BE-985C-4342-AC6F-52456AB3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7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B0286-5118-499A-9AF7-890088EB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7B761E-0ECB-4EE9-B51C-801D8FDBF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32CD64-BDFF-4E73-AD5D-ED7A83925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02CFBD-4AB0-4896-AD28-F2BA4D2C6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45900D-AD72-4179-A730-86D9D85A3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D02495-441F-4574-9003-A24ADED6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4297CD-61D6-4F16-BBD0-F0F6DC57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BC7322C-C0A0-4A37-AF6E-D2699332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28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5114A-C949-429B-81F1-DC872860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66A932A-E1E2-4E27-AFB6-36779648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66827F-A8E2-4393-B492-A7604573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78B2A3-6030-480E-9DCA-3B29AFA5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15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FE8DF-10E1-4726-A6B1-679B70DA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782995-DB33-4B00-BB60-C6CE5FA8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44B016-7BF1-48E0-83B7-C564393D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59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43BDC-D76F-4112-8E9E-C74F21E0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47D9C-8B7B-4705-8F93-D400288A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84FE2F-0392-4DB0-B0D5-4753235E0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86B4A5-4C34-4AAA-81C1-647A08CB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28E7D-7F14-4B55-AD0D-5FA4367E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3B5E5B-4CC2-4444-B3CD-0722783F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1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3D979-69D1-4ED4-92B0-6AAFF317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C00DCB-F50E-44F8-A3A2-F368401E7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9DD00F-8655-443C-B26E-EE0797AF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7BA97D-7C77-4A73-938E-01586889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1EDAB4-E350-47BE-B75D-D5E13FF1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0F5D61-7B97-4FC3-942F-F8229BF4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35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EB59D-821F-4D9B-9859-9BA98BB7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B2DD6-0807-4BD8-B76A-271D9972E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564A8-127D-42C8-AD5E-66B78152B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BAF42-1BCF-44C3-8F19-B96261BBB431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DE8167-5D4F-49EB-BC87-6E49B68B6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C3411B-4DB6-4C03-A242-159C6C46D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14BC-F8EA-4437-BFDA-CA677CA556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0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787443-3997-4CC0-8198-DF627572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1E0DCA-5591-41C7-BDEE-AB0C40D6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25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B9A1CD-564C-4CB7-B5FC-D58294F9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54965-89CF-43D0-8A86-CC8DB592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6B97C-0A4E-4DA7-ABC2-62A76A0CF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CA29CB-BE66-45DE-B518-13FD5544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0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ABE2BB-72E6-43FE-AF66-BA1EAAA2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9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5FC1E5-41A3-4B2F-A014-FFD2A2991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882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5AA67-351A-4C59-91A5-1DA95EE1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098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AC4C71-423F-485D-BC01-9061473ED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3039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3072AB-4920-46A2-A14F-78C72969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5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1B9405-B889-42D3-9ECF-6206DBB2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269C53-DF75-4408-9979-8DB94057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38C3E-8BED-4DD8-8F65-369EC709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135ED3-E5C7-47A6-B050-B7D432FB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9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02B271-DA0D-4992-9506-DF019D052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23179F-BF3B-44B4-8861-3FF510AA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1719D8-82CD-49FD-BD4F-F2C07D17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735F3C-0F5E-4878-8B34-96E30F45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0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A9549-0994-4FF6-BAE5-6110F4B93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0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F305A-B863-4663-A4EF-4C8C7C3EA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53D576-7BC4-4593-B102-7193828A6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95BB0C-BCDF-4308-BC08-F30AF3CA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9021ED-BF31-438D-A8E8-9EF929BD5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4464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86418C-4E53-4CD1-B8EB-1D646929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5059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2D88DA-81FA-4214-BC92-4D9E4DA97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463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4D18F9-C8A1-491C-A283-3E47FAD7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407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18CE32-0720-43BB-B8DA-3703B9E1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78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99B834-C5A6-44D4-AB45-AEA7350F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911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55D3C3-861B-440F-801F-B19B9091F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35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21168-840D-4E73-BD7F-8766AAC3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2EC581-6727-4AD0-9BDD-BF61C169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67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498C32-656B-4147-8961-64F24789E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16C9BF-34A2-4B4D-924A-29F40D83D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DB181B-3055-4A6A-A2FC-79BD2E51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A0DFB-DEA9-471F-A379-1F3BD3902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E125F2-D513-4A81-9333-F997EA97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C4BBEA-8254-47FF-927B-6B3E61DE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FA4F7E-FCA0-4BE5-BA47-ADCAA3EED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1F8D3-7274-43E8-A434-E401BC09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597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E1DDDD-670C-4B89-8807-DFC67DD9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351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92197-0B42-4B74-8822-5B99662E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02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72559-9CB3-4B42-B86C-818532AC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6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DFDBA-5C84-4A1D-B2D0-E9A5BDCDB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C82A4-ADE0-42F8-9E67-72B2704A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408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C9DA06-0853-447A-BE4E-1675161F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8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FA9A30-B997-4B5A-B17B-A1C74D9C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34EC8-5642-4FF9-9612-F942F7FB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DD4882-2A79-4D9E-8B38-36E45F3A0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D897E9-03E7-42B9-A640-90BFE3E43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A3DD89-E92D-46F8-89F9-352EFE64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B8C24A-A82E-4204-AC3A-B0C52055B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C59D31-7AE1-4AB5-8DAA-16C338AF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0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FF15F6-6C90-4AB1-A49A-9D2F2B04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48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0D663-E589-4D22-9554-1A08F4E4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9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CEBFE8-1329-4799-A944-ED2161974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8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90EA35-6594-427E-BFF3-2F148981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1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9BE553-0487-49B8-B1C6-3948216D8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2722D3-19DB-457F-9656-D075BD199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5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0</Words>
  <Application>Microsoft Office PowerPoint</Application>
  <PresentationFormat>Широкоэкранный</PresentationFormat>
  <Paragraphs>0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Николай Яковлев</dc:creator>
  <cp:lastModifiedBy>Николай Яковлев</cp:lastModifiedBy>
  <cp:revision>6</cp:revision>
  <dcterms:created xsi:type="dcterms:W3CDTF">2022-10-13T11:54:41Z</dcterms:created>
  <dcterms:modified xsi:type="dcterms:W3CDTF">2022-10-13T22:03:14Z</dcterms:modified>
</cp:coreProperties>
</file>